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9750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892" y="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74EC3B-9AD4-57CC-1B20-44DDB549A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5571AC-17F3-E9BF-871E-55F4DB3BDD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6D4482-DA71-EED9-D6CC-4B9392716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D51BD4-B582-8630-2DA5-D3CB2988A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43AEA1-C78E-D8BA-01B9-D4D4FB9F9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82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BC792-CB5E-3391-F969-5A06DE979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A4B5134-DD07-C0E8-7F5A-A2A49CA83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3463A5-31F7-D7B9-030E-870CF6B91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418768-85D1-DE33-D2EB-DC75FDF22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14264E-F809-245B-91E2-9E98F5B2B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139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7315AF-66DA-98EE-89D5-14C3B91562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8843AD-E7C6-4085-3FF3-1B713E4BB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1A62C2-3D23-BC84-19EA-55203AFC3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5F2505-2444-E168-0FB0-F89544FD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FBE9F7-D199-97A6-85A3-23C17CC81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807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9BA51-A9CE-E050-F2EB-A2CB7056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68A6F5-B366-D72D-F94F-7883D2422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22575E-A0F1-9229-3BEA-0BECD4BD5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45CCCB-C5A1-E39D-9D37-2BC6373AB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893EB8-2194-4394-E3F0-5376401E5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502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0B2203-AA51-DB5B-5DA1-7B322E8F3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9450A4-EC06-8A41-7DD4-B019CFB85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1128A5-6D22-59CE-3DFA-B7B0E71D4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5069A9-9981-5D19-3948-BDD8A95DD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71B794-F18D-8610-958B-B265F7B6B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364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31E79-110A-A0D8-A992-F6EE01EAF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C36357-0819-7A9A-1D78-8BB2B945B2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520CA7E-E4AE-B350-62A0-0410B5FA9D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05E5E6-9184-9659-8AE0-54885BB5B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168F29D-EB64-A588-4948-B0A7DA499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D46F3EF-FA3C-13BF-66A0-E92C04BBD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147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F1A1FB-747D-5676-3EA1-C5D1D48E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5B78A60-1BDF-E9B1-AAA9-51DD076D3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C30B41-465C-DF00-3C44-378F687F1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B5DBF0-336B-7905-9B6C-532436396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21E39BD-72E0-8839-B9F3-6E410916E0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AB7D52C-666B-6CF7-D962-F4EADEC69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7ABF98B-0382-D63D-DC8B-DE24D6E71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5043A1B-EB1F-0324-7E71-00B0B662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287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510C9-58C7-56BE-FE28-D32595DCA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4B9B0D8-3374-C9C4-BE60-7976757A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57E0F7-0D43-29BD-DEF5-6546C550E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C06B18-4220-C5A1-9018-29E4F1C72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861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DB2E15A-C8C5-9421-BA9F-3D6B26211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286CC04-E743-546C-2B81-292716760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DE54BE-1B5D-A171-5800-F07925CB3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643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2269E-A8D6-775D-0BDA-053363497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60E05E-AFE9-04B5-54F2-09897BF45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728884-A903-BDB4-653C-B5BCFFF35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CE80BA-E2CE-B5C0-0EB3-D8F8F04A5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6AB4C38-9F49-F8FB-6DE4-807A5F7E6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8DC2D7-7B9B-FD40-4E70-47BE3912E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150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A21EC1-F43B-3955-4EF4-1E49DBDC9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8D7EA24-233C-4415-9110-E51980E971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F717F7-6646-B45D-A66E-FA938E89A3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B8A452-0226-B667-072D-4286435BA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27FAE1-0546-0ACF-E699-C75ADE30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91D089-F9DA-106F-9D18-626056C26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8995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E9629EF-2D78-7842-3E68-1795D3816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8C7080-557B-44DC-5AAE-843C15269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980D51-764C-041C-E60A-8514BEEBB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27977-B6AE-4E6F-81C3-8481732DB6C7}" type="datetimeFigureOut">
              <a:rPr lang="de-DE" smtClean="0"/>
              <a:t>07.01.2026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4D5EE2-7F71-B39C-E0C4-BB4D1C97D9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6DC044-449F-3C68-BAA9-4702E3DB7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B6B2D-8422-4DC4-A5D6-E2673973ECC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632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EF3F9706-35EB-9175-24F2-73A437A8E5CF}"/>
              </a:ext>
            </a:extLst>
          </p:cNvPr>
          <p:cNvSpPr/>
          <p:nvPr/>
        </p:nvSpPr>
        <p:spPr>
          <a:xfrm>
            <a:off x="2048806" y="584391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6C46C74-56F8-8EBD-B42A-28C792ACBA70}"/>
              </a:ext>
            </a:extLst>
          </p:cNvPr>
          <p:cNvSpPr/>
          <p:nvPr/>
        </p:nvSpPr>
        <p:spPr>
          <a:xfrm>
            <a:off x="4153759" y="584391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CE22D2C-29A4-D955-9111-249CEBF8CE36}"/>
              </a:ext>
            </a:extLst>
          </p:cNvPr>
          <p:cNvSpPr/>
          <p:nvPr/>
        </p:nvSpPr>
        <p:spPr>
          <a:xfrm>
            <a:off x="6258712" y="584391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26A822D-7E05-03F2-4CE4-240116099F6D}"/>
              </a:ext>
            </a:extLst>
          </p:cNvPr>
          <p:cNvSpPr/>
          <p:nvPr/>
        </p:nvSpPr>
        <p:spPr>
          <a:xfrm>
            <a:off x="8363665" y="584391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7B037F1-BC02-0844-61FA-C5FDFA26FA96}"/>
              </a:ext>
            </a:extLst>
          </p:cNvPr>
          <p:cNvSpPr/>
          <p:nvPr/>
        </p:nvSpPr>
        <p:spPr>
          <a:xfrm>
            <a:off x="2028335" y="2283709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FC48D5E-A611-2807-FAF3-E04CB096C46C}"/>
              </a:ext>
            </a:extLst>
          </p:cNvPr>
          <p:cNvSpPr/>
          <p:nvPr/>
        </p:nvSpPr>
        <p:spPr>
          <a:xfrm>
            <a:off x="4133288" y="2283709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6638F4A-CAEB-A7D9-C0C4-C99E942D267D}"/>
              </a:ext>
            </a:extLst>
          </p:cNvPr>
          <p:cNvSpPr/>
          <p:nvPr/>
        </p:nvSpPr>
        <p:spPr>
          <a:xfrm>
            <a:off x="6238241" y="2283709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5C47348-56A8-0F25-B045-0304102C7BA2}"/>
              </a:ext>
            </a:extLst>
          </p:cNvPr>
          <p:cNvSpPr/>
          <p:nvPr/>
        </p:nvSpPr>
        <p:spPr>
          <a:xfrm>
            <a:off x="8343194" y="2283709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Status LED: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Orange: 	Verbindungsaufbau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Blau: 	WPS-Knopf am Router drücken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Grün: 	WLAN verbunden, Zeit synchronisiert </a:t>
            </a:r>
          </a:p>
          <a:p>
            <a:pPr marL="447675" indent="-447675"/>
            <a:endParaRPr lang="de-DE" sz="1000" dirty="0">
              <a:solidFill>
                <a:schemeClr val="tx1"/>
              </a:solidFill>
            </a:endParaRPr>
          </a:p>
          <a:p>
            <a:pPr marL="447675" indent="-447675"/>
            <a:r>
              <a:rPr lang="de-DE" sz="1000" b="1" dirty="0">
                <a:solidFill>
                  <a:schemeClr val="tx1"/>
                </a:solidFill>
              </a:rPr>
              <a:t>Web Interface:</a:t>
            </a:r>
          </a:p>
          <a:p>
            <a:pPr marL="447675" indent="-447675"/>
            <a:r>
              <a:rPr lang="de-DE" sz="1000" dirty="0">
                <a:solidFill>
                  <a:schemeClr val="tx1"/>
                </a:solidFill>
              </a:rPr>
              <a:t>http://word_clock</a:t>
            </a:r>
          </a:p>
        </p:txBody>
      </p:sp>
    </p:spTree>
    <p:extLst>
      <p:ext uri="{BB962C8B-B14F-4D97-AF65-F5344CB8AC3E}">
        <p14:creationId xmlns:p14="http://schemas.microsoft.com/office/powerpoint/2010/main" val="606171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Breitbild</PresentationFormat>
  <Paragraphs>56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Hardi Stengelin</dc:creator>
  <cp:lastModifiedBy>Hardi Stengelin</cp:lastModifiedBy>
  <cp:revision>5</cp:revision>
  <cp:lastPrinted>2026-01-07T17:47:25Z</cp:lastPrinted>
  <dcterms:created xsi:type="dcterms:W3CDTF">2026-01-06T16:53:40Z</dcterms:created>
  <dcterms:modified xsi:type="dcterms:W3CDTF">2026-01-07T17:47:51Z</dcterms:modified>
</cp:coreProperties>
</file>