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89750" cy="10018713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93" d="100"/>
          <a:sy n="93" d="100"/>
        </p:scale>
        <p:origin x="1892" y="8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74EC3B-9AD4-57CC-1B20-44DDB549A74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A25571AC-17F3-E9BF-871E-55F4DB3BDD7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C6D4482-DA71-EED9-D6CC-4B93927162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7D51BD4-B582-8630-2DA5-D3CB2988A4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143AEA1-C78E-D8BA-01B9-D4D4FB9F9F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37828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8BC792-CB5E-3391-F969-5A06DE979F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8A4B5134-DD07-C0E8-7F5A-A2A49CA8376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33463A5-31F7-D7B9-030E-870CF6B91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E418768-85D1-DE33-D2EB-DC75FDF224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614264E-F809-245B-91E2-9E98F5B2BF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941398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087315AF-66DA-98EE-89D5-14C3B915620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F08843AD-E7C6-4085-3FF3-1B713E4BB28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31A62C2-3D23-BC84-19EA-55203AFC34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15F2505-2444-E168-0FB0-F89544FDE1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FFBE9F7-D199-97A6-85A3-23C17CC817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9380769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779BA51-A9CE-E050-F2EB-A2CB7056B4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968A6F5-B366-D72D-F94F-7883D2422B0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E22575E-A0F1-9229-3BEA-0BECD4BD52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045CCCB-C5A1-E39D-9D37-2BC6373ABF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D893EB8-2194-4394-E3F0-5376401E51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8150200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0B2203-AA51-DB5B-5DA1-7B322E8F37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BA9450A4-EC06-8A41-7DD4-B019CFB85B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61128A5-6D22-59CE-3DFA-B7B0E71D4C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95069A9-9981-5D19-3948-BDD8A95DD0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8271B794-F18D-8610-958B-B265F7B6BC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436400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0931E79-110A-A0D8-A992-F6EE01EAFB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1C36357-0819-7A9A-1D78-8BB2B945B2F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D520CA7E-E4AE-B350-62A0-0410B5FA9D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305E5E6-9184-9659-8AE0-54885BB5B4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E168F29D-EB64-A588-4948-B0A7DA4995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AD46F3EF-FA3C-13BF-66A0-E92C04BBD0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414772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2F1A1FB-747D-5676-3EA1-C5D1D48ECE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35B78A60-1BDF-E9B1-AAA9-51DD076D3C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0EC30B41-465C-DF00-3C44-378F687F1EC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FEB5DBF0-336B-7905-9B6C-532436396BE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421E39BD-72E0-8839-B9F3-6E410916E0F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BAB7D52C-666B-6CF7-D962-F4EADEC694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07ABF98B-0382-D63D-DC8B-DE24D6E71F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65043A1B-EB1F-0324-7E71-00B0B6625C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5328763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08510C9-58C7-56BE-FE28-D32595DCA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54B9B0D8-3374-C9C4-BE60-7976757AD1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C457E0F7-0D43-29BD-DEF5-6546C550EE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BCC06B18-4220-C5A1-9018-29E4F1C723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2886134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5DB2E15A-C8C5-9421-BA9F-3D6B26211C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2286CC04-E743-546C-2B81-2927167604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FDDE54BE-1B5D-A171-5800-F07925CB36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846432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C52269E-A8D6-775D-0BDA-0533634976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A60E05E-AFE9-04B5-54F2-09897BF45D1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C4728884-A903-BDB4-653C-B5BCFFF35BE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9CE80BA-E2CE-B5C0-0EB3-D8F8F04A5A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16AB4C38-9F49-F8FB-6DE4-807A5F7E69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B8DC2D7-7B9B-FD40-4E70-47BE3912E6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8815022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BA21EC1-F43B-3955-4EF4-1E49DBDC92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C8D7EA24-233C-4415-9110-E51980E9717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 dirty="0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74F717F7-6646-B45D-A66E-FA938E89A3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A4B8A452-0226-B667-072D-4286435BA6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3527FAE1-0546-0ACF-E699-C75ADE30B3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1291D089-F9DA-106F-9D18-626056C26F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3189951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BE9629EF-2D78-7842-3E68-1795D38165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EB8C7080-557B-44DC-5AAE-843C15269D6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38980D51-764C-041C-E60A-8514BEEBBC1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227977-B6AE-4E6F-81C3-8481732DB6C7}" type="datetimeFigureOut">
              <a:rPr lang="de-DE" smtClean="0"/>
              <a:t>07.01.2026</a:t>
            </a:fld>
            <a:endParaRPr lang="de-DE" dirty="0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24D5EE2-7F71-B39C-E0C4-BB4D1C97D99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 dirty="0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D6DC044-449F-3C68-BAA9-4702E3DB731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CB6B2D-8422-4DC4-A5D6-E2673973ECCD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726325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>
            <a:extLst>
              <a:ext uri="{FF2B5EF4-FFF2-40B4-BE49-F238E27FC236}">
                <a16:creationId xmlns:a16="http://schemas.microsoft.com/office/drawing/2014/main" id="{EF3F9706-35EB-9175-24F2-73A437A8E5CF}"/>
              </a:ext>
            </a:extLst>
          </p:cNvPr>
          <p:cNvSpPr/>
          <p:nvPr/>
        </p:nvSpPr>
        <p:spPr>
          <a:xfrm>
            <a:off x="2048806" y="584391"/>
            <a:ext cx="1800000" cy="144000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Status LED: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Orange: 	Verbindungsaufbau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Blau: 	WPS-Knopf am Router drücken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Grün: 	WLAN verbunden, Zeit synchronisiert </a:t>
            </a:r>
          </a:p>
          <a:p>
            <a:pPr marL="447675" indent="-447675"/>
            <a:endParaRPr lang="de-DE" sz="1000" dirty="0">
              <a:solidFill>
                <a:schemeClr val="tx1"/>
              </a:solidFill>
            </a:endParaRPr>
          </a:p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Web Interface: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http://word_clock</a:t>
            </a:r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F6C46C74-56F8-8EBD-B42A-28C792ACBA70}"/>
              </a:ext>
            </a:extLst>
          </p:cNvPr>
          <p:cNvSpPr/>
          <p:nvPr/>
        </p:nvSpPr>
        <p:spPr>
          <a:xfrm>
            <a:off x="4153759" y="584391"/>
            <a:ext cx="1800000" cy="144000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Status LED: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Orange: 	Verbindungsaufbau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Blau: 	WPS-Knopf am Router drücken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Grün: 	WLAN verbunden, Zeit synchronisiert </a:t>
            </a:r>
          </a:p>
          <a:p>
            <a:pPr marL="447675" indent="-447675"/>
            <a:endParaRPr lang="de-DE" sz="1000" dirty="0">
              <a:solidFill>
                <a:schemeClr val="tx1"/>
              </a:solidFill>
            </a:endParaRPr>
          </a:p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Web Interface: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http://word_clock</a:t>
            </a:r>
          </a:p>
        </p:txBody>
      </p:sp>
      <p:sp>
        <p:nvSpPr>
          <p:cNvPr id="6" name="Rechteck 5">
            <a:extLst>
              <a:ext uri="{FF2B5EF4-FFF2-40B4-BE49-F238E27FC236}">
                <a16:creationId xmlns:a16="http://schemas.microsoft.com/office/drawing/2014/main" id="{7CE22D2C-29A4-D955-9111-249CEBF8CE36}"/>
              </a:ext>
            </a:extLst>
          </p:cNvPr>
          <p:cNvSpPr/>
          <p:nvPr/>
        </p:nvSpPr>
        <p:spPr>
          <a:xfrm>
            <a:off x="6258712" y="584391"/>
            <a:ext cx="1800000" cy="144000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Status LED: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Orange: 	Verbindungsaufbau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Blau: 	WPS-Knopf am Router drücken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Grün: 	WLAN verbunden, Zeit synchronisiert </a:t>
            </a:r>
          </a:p>
          <a:p>
            <a:pPr marL="447675" indent="-447675"/>
            <a:endParaRPr lang="de-DE" sz="1000" dirty="0">
              <a:solidFill>
                <a:schemeClr val="tx1"/>
              </a:solidFill>
            </a:endParaRPr>
          </a:p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Web Interface: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http://word_clock</a:t>
            </a:r>
          </a:p>
        </p:txBody>
      </p:sp>
      <p:sp>
        <p:nvSpPr>
          <p:cNvPr id="7" name="Rechteck 6">
            <a:extLst>
              <a:ext uri="{FF2B5EF4-FFF2-40B4-BE49-F238E27FC236}">
                <a16:creationId xmlns:a16="http://schemas.microsoft.com/office/drawing/2014/main" id="{726A822D-7E05-03F2-4CE4-240116099F6D}"/>
              </a:ext>
            </a:extLst>
          </p:cNvPr>
          <p:cNvSpPr/>
          <p:nvPr/>
        </p:nvSpPr>
        <p:spPr>
          <a:xfrm>
            <a:off x="8363665" y="584391"/>
            <a:ext cx="1800000" cy="144000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Status LED: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Orange: 	Verbindungsaufbau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Blau: 	WPS-Knopf am Router drücken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Grün: 	WLAN verbunden, Zeit synchronisiert </a:t>
            </a:r>
          </a:p>
          <a:p>
            <a:pPr marL="447675" indent="-447675"/>
            <a:endParaRPr lang="de-DE" sz="1000" dirty="0">
              <a:solidFill>
                <a:schemeClr val="tx1"/>
              </a:solidFill>
            </a:endParaRPr>
          </a:p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Web Interface: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http://word_clock</a:t>
            </a:r>
          </a:p>
        </p:txBody>
      </p:sp>
      <p:sp>
        <p:nvSpPr>
          <p:cNvPr id="8" name="Rechteck 7">
            <a:extLst>
              <a:ext uri="{FF2B5EF4-FFF2-40B4-BE49-F238E27FC236}">
                <a16:creationId xmlns:a16="http://schemas.microsoft.com/office/drawing/2014/main" id="{07B037F1-BC02-0844-61FA-C5FDFA26FA96}"/>
              </a:ext>
            </a:extLst>
          </p:cNvPr>
          <p:cNvSpPr/>
          <p:nvPr/>
        </p:nvSpPr>
        <p:spPr>
          <a:xfrm>
            <a:off x="2028335" y="2283709"/>
            <a:ext cx="1800000" cy="144000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Status LED: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Orange: 	Verbindungsaufbau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Blau: 	WPS-Knopf am Router drücken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Grün: 	WLAN verbunden, Zeit synchronisiert </a:t>
            </a:r>
          </a:p>
          <a:p>
            <a:pPr marL="447675" indent="-447675"/>
            <a:endParaRPr lang="de-DE" sz="1000" dirty="0">
              <a:solidFill>
                <a:schemeClr val="tx1"/>
              </a:solidFill>
            </a:endParaRPr>
          </a:p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Web Interface: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http://word_clock</a:t>
            </a:r>
          </a:p>
        </p:txBody>
      </p:sp>
      <p:sp>
        <p:nvSpPr>
          <p:cNvPr id="9" name="Rechteck 8">
            <a:extLst>
              <a:ext uri="{FF2B5EF4-FFF2-40B4-BE49-F238E27FC236}">
                <a16:creationId xmlns:a16="http://schemas.microsoft.com/office/drawing/2014/main" id="{DFC48D5E-A611-2807-FAF3-E04CB096C46C}"/>
              </a:ext>
            </a:extLst>
          </p:cNvPr>
          <p:cNvSpPr/>
          <p:nvPr/>
        </p:nvSpPr>
        <p:spPr>
          <a:xfrm>
            <a:off x="4133288" y="2283709"/>
            <a:ext cx="1800000" cy="144000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Status LED: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Orange: 	Verbindungsaufbau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Blau: 	WPS-Knopf am Router drücken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Grün: 	WLAN verbunden, Zeit synchronisiert </a:t>
            </a:r>
          </a:p>
          <a:p>
            <a:pPr marL="447675" indent="-447675"/>
            <a:endParaRPr lang="de-DE" sz="1000" dirty="0">
              <a:solidFill>
                <a:schemeClr val="tx1"/>
              </a:solidFill>
            </a:endParaRPr>
          </a:p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Web Interface: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http://word_clock</a:t>
            </a: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16638F4A-CAEB-A7D9-C0C4-C99E942D267D}"/>
              </a:ext>
            </a:extLst>
          </p:cNvPr>
          <p:cNvSpPr/>
          <p:nvPr/>
        </p:nvSpPr>
        <p:spPr>
          <a:xfrm>
            <a:off x="6238241" y="2283709"/>
            <a:ext cx="1800000" cy="144000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Status LED: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Orange: 	Verbindungsaufbau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Blau: 	WPS-Knopf am Router drücken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Grün: 	WLAN verbunden, Zeit synchronisiert </a:t>
            </a:r>
          </a:p>
          <a:p>
            <a:pPr marL="447675" indent="-447675"/>
            <a:endParaRPr lang="de-DE" sz="1000" dirty="0">
              <a:solidFill>
                <a:schemeClr val="tx1"/>
              </a:solidFill>
            </a:endParaRPr>
          </a:p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Web Interface: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http://word_clock</a:t>
            </a:r>
          </a:p>
        </p:txBody>
      </p:sp>
      <p:sp>
        <p:nvSpPr>
          <p:cNvPr id="11" name="Rechteck 10">
            <a:extLst>
              <a:ext uri="{FF2B5EF4-FFF2-40B4-BE49-F238E27FC236}">
                <a16:creationId xmlns:a16="http://schemas.microsoft.com/office/drawing/2014/main" id="{F5C47348-56A8-0F25-B045-0304102C7BA2}"/>
              </a:ext>
            </a:extLst>
          </p:cNvPr>
          <p:cNvSpPr/>
          <p:nvPr/>
        </p:nvSpPr>
        <p:spPr>
          <a:xfrm>
            <a:off x="8343194" y="2283709"/>
            <a:ext cx="1800000" cy="144000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Status LED: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Orange: 	Verbindungsaufbau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Blau: 	WPS-Knopf am Router drücken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Grün: 	WLAN verbunden, Zeit synchronisiert </a:t>
            </a:r>
          </a:p>
          <a:p>
            <a:pPr marL="447675" indent="-447675"/>
            <a:endParaRPr lang="de-DE" sz="1000" dirty="0">
              <a:solidFill>
                <a:schemeClr val="tx1"/>
              </a:solidFill>
            </a:endParaRPr>
          </a:p>
          <a:p>
            <a:pPr marL="447675" indent="-447675"/>
            <a:r>
              <a:rPr lang="de-DE" sz="1000" b="1" dirty="0">
                <a:solidFill>
                  <a:schemeClr val="tx1"/>
                </a:solidFill>
              </a:rPr>
              <a:t>Web Interface:</a:t>
            </a:r>
          </a:p>
          <a:p>
            <a:pPr marL="447675" indent="-447675"/>
            <a:r>
              <a:rPr lang="de-DE" sz="1000" dirty="0">
                <a:solidFill>
                  <a:schemeClr val="tx1"/>
                </a:solidFill>
              </a:rPr>
              <a:t>http://word_clock</a:t>
            </a:r>
          </a:p>
        </p:txBody>
      </p:sp>
    </p:spTree>
    <p:extLst>
      <p:ext uri="{BB962C8B-B14F-4D97-AF65-F5344CB8AC3E}">
        <p14:creationId xmlns:p14="http://schemas.microsoft.com/office/powerpoint/2010/main" val="6061714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240</Words>
  <Application>Microsoft Office PowerPoint</Application>
  <PresentationFormat>Breitbild</PresentationFormat>
  <Paragraphs>56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Hardi Stengelin</dc:creator>
  <cp:lastModifiedBy>Hardi Stengelin</cp:lastModifiedBy>
  <cp:revision>5</cp:revision>
  <cp:lastPrinted>2026-01-07T17:47:25Z</cp:lastPrinted>
  <dcterms:created xsi:type="dcterms:W3CDTF">2026-01-06T16:53:40Z</dcterms:created>
  <dcterms:modified xsi:type="dcterms:W3CDTF">2026-01-07T17:47:51Z</dcterms:modified>
</cp:coreProperties>
</file>

<file path=docProps/thumbnail.jpeg>
</file>